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5" r:id="rId6"/>
    <p:sldId id="266" r:id="rId7"/>
    <p:sldId id="260" r:id="rId8"/>
    <p:sldId id="264" r:id="rId9"/>
    <p:sldId id="263" r:id="rId10"/>
    <p:sldId id="261" r:id="rId11"/>
    <p:sldId id="262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8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3D2DB0-F0F6-F8B7-1629-D36BA4B46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85EC94-8907-416A-3CE6-91AEAB7228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209314-1E93-EB5C-5DB0-F6F40DEA7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6711F0-F539-3FF0-D177-6DF213424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851FAF-0256-C8AD-2635-A228F6E8A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7712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2BC723-0A1E-2280-6B1C-7E41A4951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6D80CF-7A1C-3059-A1A2-D97A0CA01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912503-5829-4113-261C-95F2C197F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F54C79-B0F7-9B74-B9A6-E36F39364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BA6D49-16AE-A847-669B-D98A3097E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4306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B957A6A-01A1-6B3F-4817-B71F5A0046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15C24A2-810A-C05E-0462-718699A23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2B1A57-9EEA-DE85-928B-A21B3EC9B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2E1B63-CC29-DD66-2CF6-21750DA6D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C9EDD5-6140-8422-90FF-3E636397E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987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36E0D3-0E6C-D1E8-BFE1-34BBB1C93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E411E8-0B91-5E03-CC6D-B6E7313FE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4E8FEE-EBBE-634F-F690-D27D5AD56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49A350-5BE6-B136-9D05-48286D269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0BE9F4-4865-2E6D-BD4C-88A3F549B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481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711DD1-BFE6-F263-274B-16805B1B5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D93E86-FE41-1C77-0490-8C89C2FBD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65898A-4F55-18C5-6323-0A854CD4E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CD839A-EF46-804B-4674-8389316DE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E482B7-051C-3A53-481B-0F2484D0B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192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4D1BF0-BCCF-18B5-3940-FDB096327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1C1E06-DDCC-605F-3DFE-AE3D2A1B8D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DA03C6-7FE6-9563-DE22-CFB477D8AE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5CCE13-E5C6-06F1-0ABC-37210931A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ED6E1B-FD7B-E441-D870-7C8BF58ED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2C7F9BE-E2E7-23AB-0A90-08D37F821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22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65CC2C-E853-5360-E1EE-21907751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2D1E9F-0129-3B33-C138-38BA6E2F1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49556FD-FB1C-502F-3654-105AD3FBEB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7AD3834-499B-0309-7161-69796D0A1E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82A0F3F-887E-A338-1097-40AC1FF7AB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29F9DFD-F5F8-DBCE-11C0-9801F7DB5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FE7E041-D149-8A4D-2951-39164DBE1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3F9AF51-2688-BC1D-771A-AD13C0913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895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7DFFF-AB41-E929-4996-830A0CF07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6BD55E5-83E1-DD0F-32C2-B404AC180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9234C3E-E1F2-4ECA-3856-CAE0DD0C0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3A1C64-D996-DD96-7D93-4184A2BCB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170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CB09E04-5465-CDD2-53CF-AE129DA23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CF730F6-1C2D-FFC6-399A-66F0C202C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5F3399-6E3F-E792-4116-3D2740AC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21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8D5D61-B33E-185B-EF67-78F2DA812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462B95-FE8D-2A85-1231-732C450B7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5506C31-C800-B965-78DD-E928AFACC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037A8B-567F-CAC4-2BC3-2708EA100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2E1913-F189-5233-C3E9-6AE4B686C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4A2857-27C4-C123-7C92-7EAC71167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8277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86A70E-7322-033B-2AFE-86EC135A7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FB27882-2E61-5BB2-DC82-701CDE9808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4CA419-9960-8A40-11AE-16C6C718E6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5217A5-2C9F-BCCC-1273-A006EBF3A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4596CA-9DDC-40AA-A204-117B721C0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F30168-520A-2695-B446-AA25DC9E2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01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C0FCAC9-692D-859D-3C8E-71444EB6F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91CE7F-D95E-2BD7-E611-620B81652D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0FEA6B-9ECB-0EDD-4B92-EBFFB1DA89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B0AD7-299E-4913-9EE6-20CC18867B89}" type="datetimeFigureOut">
              <a:rPr lang="zh-CN" altLang="en-US" smtClean="0"/>
              <a:t>2022/12/19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155C30-6A9B-E3F6-7FE6-73D26AA31B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5DB0ED-6212-FEBE-0477-B8FAB8BF24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CE6A-F960-4A9F-9B5E-B8CE8BE936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938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背景图案&#10;&#10;描述已自动生成">
            <a:extLst>
              <a:ext uri="{FF2B5EF4-FFF2-40B4-BE49-F238E27FC236}">
                <a16:creationId xmlns:a16="http://schemas.microsoft.com/office/drawing/2014/main" id="{976D8EA1-128D-027F-5C3B-B5011C428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160000"/>
          </a:xfrm>
          <a:prstGeom prst="rect">
            <a:avLst/>
          </a:prstGeom>
        </p:spPr>
      </p:pic>
      <p:pic>
        <p:nvPicPr>
          <p:cNvPr id="7" name="图片 6" descr="图片包含 游戏机, 烟花, 物体&#10;&#10;描述已自动生成">
            <a:extLst>
              <a:ext uri="{FF2B5EF4-FFF2-40B4-BE49-F238E27FC236}">
                <a16:creationId xmlns:a16="http://schemas.microsoft.com/office/drawing/2014/main" id="{F4D96FF9-87D3-DE16-AD3D-7B358E00F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3000" y="126240"/>
            <a:ext cx="6605520" cy="660552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2A00CBC-6964-6CF6-3D19-DAB6127DA99E}"/>
              </a:ext>
            </a:extLst>
          </p:cNvPr>
          <p:cNvSpPr txBox="1"/>
          <p:nvPr/>
        </p:nvSpPr>
        <p:spPr>
          <a:xfrm>
            <a:off x="3329766" y="619883"/>
            <a:ext cx="841839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叶根友唐楷升级版" panose="02010601030101010101" pitchFamily="2" charset="-122"/>
                <a:ea typeface="叶根友唐楷升级版" panose="02010601030101010101" pitchFamily="2" charset="-122"/>
              </a:rPr>
              <a:t>迷迭香</a:t>
            </a:r>
            <a:endParaRPr lang="en-US" altLang="zh-CN" sz="13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叶根友唐楷升级版" panose="02010601030101010101" pitchFamily="2" charset="-122"/>
              <a:ea typeface="叶根友唐楷升级版" panose="02010601030101010101" pitchFamily="2" charset="-122"/>
            </a:endParaRPr>
          </a:p>
          <a:p>
            <a:r>
              <a:rPr lang="en-US" altLang="zh-CN" sz="9600" dirty="0">
                <a:latin typeface="叶根友唐楷升级版" panose="02010601030101010101" pitchFamily="2" charset="-122"/>
                <a:ea typeface="叶根友唐楷升级版" panose="02010601030101010101" pitchFamily="2" charset="-122"/>
              </a:rPr>
              <a:t>  </a:t>
            </a:r>
            <a:r>
              <a:rPr lang="zh-CN" altLang="en-US" sz="9600" dirty="0">
                <a:latin typeface="JetBrains Mono" panose="020B0509020102050004" pitchFamily="49" charset="0"/>
              </a:rPr>
              <a:t>  </a:t>
            </a:r>
            <a:r>
              <a:rPr lang="en-US" altLang="zh-CN" sz="9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 Mono" panose="020B0509020102050004" pitchFamily="49" charset="0"/>
              </a:rPr>
              <a:t>Rosemary</a:t>
            </a:r>
            <a:endParaRPr lang="zh-CN" altLang="en-US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 Mono" panose="020B05090201020500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601BF7B-353A-C946-762F-19C12EB388DE}"/>
              </a:ext>
            </a:extLst>
          </p:cNvPr>
          <p:cNvSpPr txBox="1"/>
          <p:nvPr/>
        </p:nvSpPr>
        <p:spPr>
          <a:xfrm>
            <a:off x="5242520" y="4933085"/>
            <a:ext cx="6480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叶根友小京楷简体" panose="02010601030101010101" pitchFamily="2" charset="-122"/>
                <a:ea typeface="叶根友小京楷简体" panose="02010601030101010101" pitchFamily="2" charset="-122"/>
              </a:rPr>
              <a:t>——</a:t>
            </a:r>
            <a:r>
              <a:rPr lang="zh-CN" altLang="en-US" sz="3600" dirty="0">
                <a:latin typeface="叶根友小京楷简体" panose="02010601030101010101" pitchFamily="2" charset="-122"/>
                <a:ea typeface="叶根友小京楷简体" panose="02010601030101010101" pitchFamily="2" charset="-122"/>
              </a:rPr>
              <a:t>个人博客系统的设计与实现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3AE2872-852E-E5AB-9AD4-1D6DB2486E37}"/>
              </a:ext>
            </a:extLst>
          </p:cNvPr>
          <p:cNvSpPr txBox="1"/>
          <p:nvPr/>
        </p:nvSpPr>
        <p:spPr>
          <a:xfrm>
            <a:off x="4388449" y="6488668"/>
            <a:ext cx="341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JetBrains Mono" panose="020B0509020102050004" pitchFamily="49" charset="0"/>
              </a:rPr>
              <a:t>Power By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迷迭香</a:t>
            </a:r>
            <a:r>
              <a:rPr lang="en-US" altLang="zh-CN" dirty="0">
                <a:latin typeface="JetBrains Mono" panose="020B0509020102050004" pitchFamily="49" charset="0"/>
              </a:rPr>
              <a:t>Rosemary</a:t>
            </a:r>
            <a:endParaRPr lang="zh-CN" altLang="en-US" dirty="0">
              <a:latin typeface="JetBrains Mono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59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背景图案&#10;&#10;描述已自动生成">
            <a:extLst>
              <a:ext uri="{FF2B5EF4-FFF2-40B4-BE49-F238E27FC236}">
                <a16:creationId xmlns:a16="http://schemas.microsoft.com/office/drawing/2014/main" id="{976D8EA1-128D-027F-5C3B-B5011C428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160000"/>
          </a:xfrm>
          <a:prstGeom prst="rect">
            <a:avLst/>
          </a:prstGeom>
        </p:spPr>
      </p:pic>
      <p:pic>
        <p:nvPicPr>
          <p:cNvPr id="7" name="图片 6" descr="图片包含 游戏机, 烟花, 物体&#10;&#10;描述已自动生成">
            <a:extLst>
              <a:ext uri="{FF2B5EF4-FFF2-40B4-BE49-F238E27FC236}">
                <a16:creationId xmlns:a16="http://schemas.microsoft.com/office/drawing/2014/main" id="{F4D96FF9-87D3-DE16-AD3D-7B358E00F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3000" y="126240"/>
            <a:ext cx="6605520" cy="660552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2A00CBC-6964-6CF6-3D19-DAB6127DA99E}"/>
              </a:ext>
            </a:extLst>
          </p:cNvPr>
          <p:cNvSpPr txBox="1"/>
          <p:nvPr/>
        </p:nvSpPr>
        <p:spPr>
          <a:xfrm>
            <a:off x="3948866" y="1223993"/>
            <a:ext cx="8418394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9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总  结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807F92E-3320-C5D1-A6F7-B8E7406C9B8E}"/>
              </a:ext>
            </a:extLst>
          </p:cNvPr>
          <p:cNvSpPr txBox="1"/>
          <p:nvPr/>
        </p:nvSpPr>
        <p:spPr>
          <a:xfrm>
            <a:off x="4388449" y="6488668"/>
            <a:ext cx="341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JetBrains Mono" panose="020B0509020102050004" pitchFamily="49" charset="0"/>
              </a:rPr>
              <a:t>Power By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迷迭香</a:t>
            </a:r>
            <a:r>
              <a:rPr lang="en-US" altLang="zh-CN" dirty="0">
                <a:latin typeface="JetBrains Mono" panose="020B0509020102050004" pitchFamily="49" charset="0"/>
              </a:rPr>
              <a:t>Rosemary</a:t>
            </a:r>
            <a:endParaRPr lang="zh-CN" altLang="en-US" dirty="0">
              <a:latin typeface="JetBrains Mono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685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背景图案&#10;&#10;描述已自动生成">
            <a:extLst>
              <a:ext uri="{FF2B5EF4-FFF2-40B4-BE49-F238E27FC236}">
                <a16:creationId xmlns:a16="http://schemas.microsoft.com/office/drawing/2014/main" id="{976D8EA1-128D-027F-5C3B-B5011C428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160000"/>
          </a:xfrm>
          <a:prstGeom prst="rect">
            <a:avLst/>
          </a:prstGeom>
        </p:spPr>
      </p:pic>
      <p:pic>
        <p:nvPicPr>
          <p:cNvPr id="7" name="图片 6" descr="图片包含 游戏机, 烟花, 物体&#10;&#10;描述已自动生成">
            <a:extLst>
              <a:ext uri="{FF2B5EF4-FFF2-40B4-BE49-F238E27FC236}">
                <a16:creationId xmlns:a16="http://schemas.microsoft.com/office/drawing/2014/main" id="{F4D96FF9-87D3-DE16-AD3D-7B358E00F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3000" y="126240"/>
            <a:ext cx="6605520" cy="660552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2A00CBC-6964-6CF6-3D19-DAB6127DA99E}"/>
              </a:ext>
            </a:extLst>
          </p:cNvPr>
          <p:cNvSpPr txBox="1"/>
          <p:nvPr/>
        </p:nvSpPr>
        <p:spPr>
          <a:xfrm>
            <a:off x="3329766" y="619883"/>
            <a:ext cx="841839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叶根友唐楷升级版" panose="02010601030101010101" pitchFamily="2" charset="-122"/>
                <a:ea typeface="叶根友唐楷升级版" panose="02010601030101010101" pitchFamily="2" charset="-122"/>
              </a:rPr>
              <a:t>迷迭香</a:t>
            </a:r>
            <a:endParaRPr lang="en-US" altLang="zh-CN" sz="13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叶根友唐楷升级版" panose="02010601030101010101" pitchFamily="2" charset="-122"/>
              <a:ea typeface="叶根友唐楷升级版" panose="02010601030101010101" pitchFamily="2" charset="-122"/>
            </a:endParaRPr>
          </a:p>
          <a:p>
            <a:r>
              <a:rPr lang="en-US" altLang="zh-CN" sz="9600" dirty="0">
                <a:latin typeface="叶根友唐楷升级版" panose="02010601030101010101" pitchFamily="2" charset="-122"/>
                <a:ea typeface="叶根友唐楷升级版" panose="02010601030101010101" pitchFamily="2" charset="-122"/>
              </a:rPr>
              <a:t>  </a:t>
            </a:r>
            <a:r>
              <a:rPr lang="zh-CN" altLang="en-US" sz="9600" dirty="0">
                <a:latin typeface="JetBrains Mono" panose="020B0509020102050004" pitchFamily="49" charset="0"/>
              </a:rPr>
              <a:t>  </a:t>
            </a:r>
            <a:r>
              <a:rPr lang="en-US" altLang="zh-CN" sz="9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 Mono" panose="020B0509020102050004" pitchFamily="49" charset="0"/>
              </a:rPr>
              <a:t>Rosemary</a:t>
            </a:r>
            <a:endParaRPr lang="zh-CN" altLang="en-US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 Mono" panose="020B05090201020500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601BF7B-353A-C946-762F-19C12EB388DE}"/>
              </a:ext>
            </a:extLst>
          </p:cNvPr>
          <p:cNvSpPr txBox="1"/>
          <p:nvPr/>
        </p:nvSpPr>
        <p:spPr>
          <a:xfrm>
            <a:off x="5242520" y="4933085"/>
            <a:ext cx="6480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叶根友小京楷简体" panose="02010601030101010101" pitchFamily="2" charset="-122"/>
                <a:ea typeface="叶根友小京楷简体" panose="02010601030101010101" pitchFamily="2" charset="-122"/>
              </a:rPr>
              <a:t>——</a:t>
            </a:r>
            <a:r>
              <a:rPr lang="zh-CN" altLang="en-US" sz="3600" dirty="0">
                <a:latin typeface="叶根友小京楷简体" panose="02010601030101010101" pitchFamily="2" charset="-122"/>
                <a:ea typeface="叶根友小京楷简体" panose="02010601030101010101" pitchFamily="2" charset="-122"/>
              </a:rPr>
              <a:t>个人博客系统的设计与实现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3AE2872-852E-E5AB-9AD4-1D6DB2486E37}"/>
              </a:ext>
            </a:extLst>
          </p:cNvPr>
          <p:cNvSpPr txBox="1"/>
          <p:nvPr/>
        </p:nvSpPr>
        <p:spPr>
          <a:xfrm>
            <a:off x="4388449" y="6488668"/>
            <a:ext cx="341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JetBrains Mono" panose="020B0509020102050004" pitchFamily="49" charset="0"/>
              </a:rPr>
              <a:t>Power By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迷迭香</a:t>
            </a:r>
            <a:r>
              <a:rPr lang="en-US" altLang="zh-CN" dirty="0">
                <a:latin typeface="JetBrains Mono" panose="020B0509020102050004" pitchFamily="49" charset="0"/>
              </a:rPr>
              <a:t>Rosemary</a:t>
            </a:r>
            <a:endParaRPr lang="zh-CN" altLang="en-US" dirty="0">
              <a:latin typeface="JetBrains Mono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196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背景图案&#10;&#10;描述已自动生成">
            <a:extLst>
              <a:ext uri="{FF2B5EF4-FFF2-40B4-BE49-F238E27FC236}">
                <a16:creationId xmlns:a16="http://schemas.microsoft.com/office/drawing/2014/main" id="{976D8EA1-128D-027F-5C3B-B5011C428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160000"/>
          </a:xfrm>
          <a:prstGeom prst="rect">
            <a:avLst/>
          </a:prstGeom>
        </p:spPr>
      </p:pic>
      <p:pic>
        <p:nvPicPr>
          <p:cNvPr id="7" name="图片 6" descr="图片包含 游戏机, 烟花, 物体&#10;&#10;描述已自动生成">
            <a:extLst>
              <a:ext uri="{FF2B5EF4-FFF2-40B4-BE49-F238E27FC236}">
                <a16:creationId xmlns:a16="http://schemas.microsoft.com/office/drawing/2014/main" id="{F4D96FF9-87D3-DE16-AD3D-7B358E00F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3000" y="126240"/>
            <a:ext cx="6605520" cy="660552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2A00CBC-6964-6CF6-3D19-DAB6127DA99E}"/>
              </a:ext>
            </a:extLst>
          </p:cNvPr>
          <p:cNvSpPr txBox="1"/>
          <p:nvPr/>
        </p:nvSpPr>
        <p:spPr>
          <a:xfrm>
            <a:off x="3773606" y="1772961"/>
            <a:ext cx="841839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项目背景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807F92E-3320-C5D1-A6F7-B8E7406C9B8E}"/>
              </a:ext>
            </a:extLst>
          </p:cNvPr>
          <p:cNvSpPr txBox="1"/>
          <p:nvPr/>
        </p:nvSpPr>
        <p:spPr>
          <a:xfrm>
            <a:off x="4388449" y="6488668"/>
            <a:ext cx="341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JetBrains Mono" panose="020B0509020102050004" pitchFamily="49" charset="0"/>
              </a:rPr>
              <a:t>Power By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迷迭香</a:t>
            </a:r>
            <a:r>
              <a:rPr lang="en-US" altLang="zh-CN" dirty="0">
                <a:latin typeface="JetBrains Mono" panose="020B0509020102050004" pitchFamily="49" charset="0"/>
              </a:rPr>
              <a:t>Rosemary</a:t>
            </a:r>
            <a:endParaRPr lang="zh-CN" altLang="en-US" dirty="0">
              <a:latin typeface="JetBrains Mono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504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背景图案&#10;&#10;描述已自动生成">
            <a:extLst>
              <a:ext uri="{FF2B5EF4-FFF2-40B4-BE49-F238E27FC236}">
                <a16:creationId xmlns:a16="http://schemas.microsoft.com/office/drawing/2014/main" id="{25C16646-A336-7041-CCC6-B88D6B400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160000"/>
          </a:xfrm>
          <a:prstGeom prst="rect">
            <a:avLst/>
          </a:prstGeom>
        </p:spPr>
      </p:pic>
      <p:pic>
        <p:nvPicPr>
          <p:cNvPr id="6" name="图片 5" descr="图形用户界面, 应用程序&#10;&#10;描述已自动生成">
            <a:extLst>
              <a:ext uri="{FF2B5EF4-FFF2-40B4-BE49-F238E27FC236}">
                <a16:creationId xmlns:a16="http://schemas.microsoft.com/office/drawing/2014/main" id="{C895AD2D-366E-641B-AEFF-DAE3A996F0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1130"/>
            <a:ext cx="12192000" cy="603573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93AA1DD-A754-B6D5-18CF-08009CEB9E39}"/>
              </a:ext>
            </a:extLst>
          </p:cNvPr>
          <p:cNvSpPr txBox="1"/>
          <p:nvPr/>
        </p:nvSpPr>
        <p:spPr>
          <a:xfrm>
            <a:off x="4388449" y="6488668"/>
            <a:ext cx="341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JetBrains Mono" panose="020B0509020102050004" pitchFamily="49" charset="0"/>
              </a:rPr>
              <a:t>Power By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迷迭香</a:t>
            </a:r>
            <a:r>
              <a:rPr lang="en-US" altLang="zh-CN" dirty="0">
                <a:latin typeface="JetBrains Mono" panose="020B0509020102050004" pitchFamily="49" charset="0"/>
              </a:rPr>
              <a:t>Rosemary</a:t>
            </a:r>
            <a:endParaRPr lang="zh-CN" altLang="en-US" dirty="0">
              <a:latin typeface="JetBrains Mono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370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背景图案&#10;&#10;描述已自动生成">
            <a:extLst>
              <a:ext uri="{FF2B5EF4-FFF2-40B4-BE49-F238E27FC236}">
                <a16:creationId xmlns:a16="http://schemas.microsoft.com/office/drawing/2014/main" id="{976D8EA1-128D-027F-5C3B-B5011C428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160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807F92E-3320-C5D1-A6F7-B8E7406C9B8E}"/>
              </a:ext>
            </a:extLst>
          </p:cNvPr>
          <p:cNvSpPr txBox="1"/>
          <p:nvPr/>
        </p:nvSpPr>
        <p:spPr>
          <a:xfrm>
            <a:off x="4388449" y="6488668"/>
            <a:ext cx="341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JetBrains Mono" panose="020B0509020102050004" pitchFamily="49" charset="0"/>
              </a:rPr>
              <a:t>Power By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迷迭香</a:t>
            </a:r>
            <a:r>
              <a:rPr lang="en-US" altLang="zh-CN" dirty="0">
                <a:latin typeface="JetBrains Mono" panose="020B0509020102050004" pitchFamily="49" charset="0"/>
              </a:rPr>
              <a:t>Rosemary</a:t>
            </a:r>
            <a:endParaRPr lang="zh-CN" altLang="en-US" dirty="0">
              <a:latin typeface="JetBrains Mono" panose="020B0509020102050004" pitchFamily="49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B5EB5B-8CD8-CA2F-3D41-9C43F67FDA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47"/>
          <a:stretch/>
        </p:blipFill>
        <p:spPr>
          <a:xfrm>
            <a:off x="0" y="335280"/>
            <a:ext cx="12192000" cy="599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755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背景图案&#10;&#10;描述已自动生成">
            <a:extLst>
              <a:ext uri="{FF2B5EF4-FFF2-40B4-BE49-F238E27FC236}">
                <a16:creationId xmlns:a16="http://schemas.microsoft.com/office/drawing/2014/main" id="{976D8EA1-128D-027F-5C3B-B5011C428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160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57B9214-870E-8A00-33CD-05CD9E2842D1}"/>
              </a:ext>
            </a:extLst>
          </p:cNvPr>
          <p:cNvSpPr txBox="1"/>
          <p:nvPr/>
        </p:nvSpPr>
        <p:spPr>
          <a:xfrm>
            <a:off x="4388449" y="6488668"/>
            <a:ext cx="341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JetBrains Mono" panose="020B0509020102050004" pitchFamily="49" charset="0"/>
              </a:rPr>
              <a:t>Power By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迷迭香</a:t>
            </a:r>
            <a:r>
              <a:rPr lang="en-US" altLang="zh-CN" dirty="0">
                <a:latin typeface="JetBrains Mono" panose="020B0509020102050004" pitchFamily="49" charset="0"/>
              </a:rPr>
              <a:t>Rosemary</a:t>
            </a:r>
            <a:endParaRPr lang="zh-CN" altLang="en-US" dirty="0">
              <a:latin typeface="JetBrains Mono" panose="020B0509020102050004" pitchFamily="49" charset="0"/>
            </a:endParaRPr>
          </a:p>
        </p:txBody>
      </p:sp>
      <p:pic>
        <p:nvPicPr>
          <p:cNvPr id="6" name="图片 5" descr="图形用户界面, 文本, 应用程序&#10;&#10;描述已自动生成">
            <a:extLst>
              <a:ext uri="{FF2B5EF4-FFF2-40B4-BE49-F238E27FC236}">
                <a16:creationId xmlns:a16="http://schemas.microsoft.com/office/drawing/2014/main" id="{C92F6D4D-FD9D-ACB4-D2F6-C8D6636F7E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468"/>
            <a:ext cx="12192000" cy="586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1715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背景图案&#10;&#10;描述已自动生成">
            <a:extLst>
              <a:ext uri="{FF2B5EF4-FFF2-40B4-BE49-F238E27FC236}">
                <a16:creationId xmlns:a16="http://schemas.microsoft.com/office/drawing/2014/main" id="{976D8EA1-128D-027F-5C3B-B5011C428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160000"/>
          </a:xfrm>
          <a:prstGeom prst="rect">
            <a:avLst/>
          </a:prstGeom>
        </p:spPr>
      </p:pic>
      <p:pic>
        <p:nvPicPr>
          <p:cNvPr id="4" name="图片 3" descr="屏幕上的人和狗">
            <a:extLst>
              <a:ext uri="{FF2B5EF4-FFF2-40B4-BE49-F238E27FC236}">
                <a16:creationId xmlns:a16="http://schemas.microsoft.com/office/drawing/2014/main" id="{5DDB4A86-4A37-F50A-0748-2055093A47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57B9214-870E-8A00-33CD-05CD9E2842D1}"/>
              </a:ext>
            </a:extLst>
          </p:cNvPr>
          <p:cNvSpPr txBox="1"/>
          <p:nvPr/>
        </p:nvSpPr>
        <p:spPr>
          <a:xfrm>
            <a:off x="4388449" y="6488668"/>
            <a:ext cx="341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JetBrains Mono" panose="020B0509020102050004" pitchFamily="49" charset="0"/>
              </a:rPr>
              <a:t>Power By 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迷迭香</a:t>
            </a:r>
            <a:r>
              <a:rPr lang="en-US" altLang="zh-CN" dirty="0">
                <a:solidFill>
                  <a:schemeClr val="bg1"/>
                </a:solidFill>
                <a:latin typeface="JetBrains Mono" panose="020B0509020102050004" pitchFamily="49" charset="0"/>
              </a:rPr>
              <a:t>Rosemary</a:t>
            </a:r>
            <a:endParaRPr lang="zh-CN" altLang="en-US" dirty="0">
              <a:solidFill>
                <a:schemeClr val="bg1"/>
              </a:solidFill>
              <a:latin typeface="JetBrains Mono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574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背景图案&#10;&#10;描述已自动生成">
            <a:extLst>
              <a:ext uri="{FF2B5EF4-FFF2-40B4-BE49-F238E27FC236}">
                <a16:creationId xmlns:a16="http://schemas.microsoft.com/office/drawing/2014/main" id="{976D8EA1-128D-027F-5C3B-B5011C428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160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AE06680-74E9-E225-6D89-C74810BFA4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61987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57B9214-870E-8A00-33CD-05CD9E2842D1}"/>
              </a:ext>
            </a:extLst>
          </p:cNvPr>
          <p:cNvSpPr txBox="1"/>
          <p:nvPr/>
        </p:nvSpPr>
        <p:spPr>
          <a:xfrm>
            <a:off x="4388449" y="6488668"/>
            <a:ext cx="341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JetBrains Mono" panose="020B0509020102050004" pitchFamily="49" charset="0"/>
              </a:rPr>
              <a:t>Power By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迷迭香</a:t>
            </a:r>
            <a:r>
              <a:rPr lang="en-US" altLang="zh-CN" dirty="0">
                <a:latin typeface="JetBrains Mono" panose="020B0509020102050004" pitchFamily="49" charset="0"/>
              </a:rPr>
              <a:t>Rosemary</a:t>
            </a:r>
            <a:endParaRPr lang="zh-CN" altLang="en-US" dirty="0">
              <a:latin typeface="JetBrains Mono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206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"/>
    </mc:Choice>
    <mc:Fallback>
      <p:transition spd="slow" advClick="0" advTm="5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背景图案&#10;&#10;描述已自动生成">
            <a:extLst>
              <a:ext uri="{FF2B5EF4-FFF2-40B4-BE49-F238E27FC236}">
                <a16:creationId xmlns:a16="http://schemas.microsoft.com/office/drawing/2014/main" id="{976D8EA1-128D-027F-5C3B-B5011C428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160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AE06680-74E9-E225-6D89-C74810BFA4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706075" y="0"/>
            <a:ext cx="25898075" cy="1406184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57B9214-870E-8A00-33CD-05CD9E2842D1}"/>
              </a:ext>
            </a:extLst>
          </p:cNvPr>
          <p:cNvSpPr txBox="1"/>
          <p:nvPr/>
        </p:nvSpPr>
        <p:spPr>
          <a:xfrm>
            <a:off x="4388449" y="6488668"/>
            <a:ext cx="341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JetBrains Mono" panose="020B0509020102050004" pitchFamily="49" charset="0"/>
              </a:rPr>
              <a:t>Power By </a:t>
            </a:r>
            <a:r>
              <a:rPr lang="zh-CN" altLang="en-US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迷迭香</a:t>
            </a:r>
            <a:r>
              <a:rPr lang="en-US" altLang="zh-CN" dirty="0">
                <a:solidFill>
                  <a:schemeClr val="bg1"/>
                </a:solidFill>
                <a:latin typeface="JetBrains Mono" panose="020B0509020102050004" pitchFamily="49" charset="0"/>
              </a:rPr>
              <a:t>Rosemary</a:t>
            </a:r>
            <a:endParaRPr lang="zh-CN" altLang="en-US" dirty="0">
              <a:solidFill>
                <a:schemeClr val="bg1"/>
              </a:solidFill>
              <a:latin typeface="JetBrains Mono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148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背景图案&#10;&#10;描述已自动生成">
            <a:extLst>
              <a:ext uri="{FF2B5EF4-FFF2-40B4-BE49-F238E27FC236}">
                <a16:creationId xmlns:a16="http://schemas.microsoft.com/office/drawing/2014/main" id="{976D8EA1-128D-027F-5C3B-B5011C428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160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57B9214-870E-8A00-33CD-05CD9E2842D1}"/>
              </a:ext>
            </a:extLst>
          </p:cNvPr>
          <p:cNvSpPr txBox="1"/>
          <p:nvPr/>
        </p:nvSpPr>
        <p:spPr>
          <a:xfrm>
            <a:off x="4388449" y="6488668"/>
            <a:ext cx="341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JetBrains Mono" panose="020B0509020102050004" pitchFamily="49" charset="0"/>
              </a:rPr>
              <a:t>Power By 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迷迭香</a:t>
            </a:r>
            <a:r>
              <a:rPr lang="en-US" altLang="zh-CN" dirty="0">
                <a:latin typeface="JetBrains Mono" panose="020B0509020102050004" pitchFamily="49" charset="0"/>
              </a:rPr>
              <a:t>Rosemary</a:t>
            </a:r>
            <a:endParaRPr lang="zh-CN" altLang="en-US" dirty="0">
              <a:latin typeface="JetBrains Mono" panose="020B0509020102050004" pitchFamily="49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C94C987-B741-4563-1174-A51BD4ACDA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4539" y="86915"/>
            <a:ext cx="8122920" cy="6401753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&lt;body&gt;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&lt;!--body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元素定义文档的主体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;--&gt;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&lt;audio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src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 "audio/backmusic.mp3"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autoplay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="autoplay"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loop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="loop"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&gt;&lt;/audio&gt;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&lt;!--&lt;audio&gt;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标签定义音乐音频流。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autoplay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：自动播放；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loop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：循环播放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&lt;header&gt;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网页的头部部分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&lt;nav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class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="dropdown"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&lt;!--&lt;nav&gt;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标签定义导航链接的部分。下拉导航栏。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&lt;!--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    .class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选择器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定义和用法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:.class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选择器选取带有指定类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(class)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的元素。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    后不再做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.class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选择器的注释。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&lt;a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href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="index.html"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            &lt;button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class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="drop-btn"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下拉导航栏的主体按钮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&lt;img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src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="images/logo/logo1300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透明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.png"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alt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在按钮中添加网站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logo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alt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为图片的替代文本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迷迭香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Arial Unicode MS"/>
              </a:rPr>
              <a:t>Rosemary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按钮中的文字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&lt;/button&gt;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        &lt;/a&gt;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        &lt;div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class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="dropdown-content"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&lt;!--&lt;div&gt;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可定义文档中的分区（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division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）。定义下拉导航栏的内容分区。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&lt;a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href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="pages/team-members.html"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小组成员介绍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&lt;/a&gt;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&lt;!--&lt;a&gt;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标签定义超链接，用于从当前页面链接到其他页面。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&lt;a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href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="pages/notes-display/1.html"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第一章笔记在线阅读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&lt;/a&gt;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&lt;!--&lt;a&gt;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标签定义超链接，用于从当前页面链接到其他页面。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&lt;a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href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="pages/html-label.html"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常用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Arial Unicode MS"/>
              </a:rPr>
              <a:t>HTML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标签查询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&lt;/a&gt;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&lt;!--&lt;a&gt;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标签定义超链接，用于从当前页面链接到其他页面。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&lt;a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href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="pages/common-url.html"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常用网址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&lt;/a&gt;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&lt;!--&lt;a&gt;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标签定义超链接，用于从当前页面链接到其他页面。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&lt;a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href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="pages/downloads.html"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历次作业下载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&lt;/a&gt;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&lt;!--&lt;a&gt;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标签定义超链接，用于从当前页面链接到其他页面。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&lt;/div&gt;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    &lt;/nav&gt;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    &lt;nav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class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="top-nav"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&lt;!--&lt;nav&gt;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标签定义导航链接的部分。顶部导航栏。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&lt;a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href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="index.html"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首页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&lt;/a&gt;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&lt;!--&lt;a&gt;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标签定义超链接，用于从当前页面链接到其他页面。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&lt;a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href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="pages/first-code.html"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本站第一行代码展示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&lt;/a&gt;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&lt;!--&lt;a&gt;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标签定义超链接，用于从当前页面链接到其他页面。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&lt;a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href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="pages/effect.html"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前期网站效果图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&lt;/a&gt;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&lt;!--&lt;a&gt;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标签定义超链接，用于从当前页面链接到其他页面。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&lt;a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href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="pages/leave-message.html"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留言板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&lt;/a&gt;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&lt;!--&lt;a&gt;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标签定义超链接，用于从当前页面链接到其他页面。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&lt;input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type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="text"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placeholder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搜索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.."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装饰搜索框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&lt;/nav&gt;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&lt;/header&gt;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&lt;section&gt;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&lt;!--&lt;section&gt;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标签定义文档中的节（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section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、区段）。网页中间部分，即每个人编写的代码部分。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&lt;div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class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="index-jz"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&lt;!--&lt;div&gt;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可定义文档中的分区（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division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）。定义主页居中的标题分区。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&lt;h1&gt;&lt;img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src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="images/logo/logo1300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透明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.png"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alt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迷迭香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Arial Unicode MS"/>
              </a:rPr>
              <a:t>Rosemary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&lt;/h1&gt;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    &lt;/div&gt;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&lt;/section&gt;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&lt;footer&gt;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&lt;!--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网页的足部部分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--&gt;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F737A"/>
                </a:solidFill>
                <a:effectLst/>
                <a:latin typeface="Arial Unicode MS"/>
              </a:rPr>
              <a:t>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&lt;h3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class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="footer-h3"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&gt;&lt;img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src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="images/logo/logo1300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透明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.png"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Arial Unicode MS"/>
              </a:rPr>
              <a:t>alt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A5C261"/>
                </a:solidFill>
                <a:effectLst/>
                <a:latin typeface="Arial Unicode MS"/>
              </a:rPr>
              <a:t>=""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&gt;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迷迭香小组制作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6D9CBE"/>
                </a:solidFill>
                <a:effectLst/>
                <a:latin typeface="Arial Unicode MS"/>
              </a:rPr>
              <a:t>&amp;nbsp;&amp;nbsp;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CED0D6"/>
                </a:solidFill>
                <a:effectLst/>
                <a:latin typeface="Arial Unicode MS"/>
              </a:rPr>
              <a:t>Power By Rosemary Studio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&lt;/h3&gt;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    &lt;/footer&gt;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E8BF6A"/>
                </a:solidFill>
                <a:effectLst/>
                <a:latin typeface="Arial Unicode MS"/>
              </a:rPr>
              <a:t>&lt;/body&gt;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610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960</Words>
  <Application>Microsoft Office PowerPoint</Application>
  <PresentationFormat>宽屏</PresentationFormat>
  <Paragraphs>20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 Unicode MS</vt:lpstr>
      <vt:lpstr>等线</vt:lpstr>
      <vt:lpstr>等线 Light</vt:lpstr>
      <vt:lpstr>华文新魏</vt:lpstr>
      <vt:lpstr>楷体</vt:lpstr>
      <vt:lpstr>宋体</vt:lpstr>
      <vt:lpstr>叶根友唐楷升级版</vt:lpstr>
      <vt:lpstr>叶根友小京楷简体</vt:lpstr>
      <vt:lpstr>Arial</vt:lpstr>
      <vt:lpstr>JetBrains Mono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余 浩琰</dc:creator>
  <cp:lastModifiedBy>余 浩琰</cp:lastModifiedBy>
  <cp:revision>2</cp:revision>
  <dcterms:created xsi:type="dcterms:W3CDTF">2022-12-18T23:47:16Z</dcterms:created>
  <dcterms:modified xsi:type="dcterms:W3CDTF">2022-12-19T00:41:05Z</dcterms:modified>
</cp:coreProperties>
</file>

<file path=docProps/thumbnail.jpeg>
</file>